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DD419"/>
    <a:srgbClr val="FFFF66"/>
    <a:srgbClr val="F8F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5445224"/>
            <a:ext cx="5046574" cy="1200329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>
            <a:bevelT prst="convex"/>
          </a:sp3d>
        </p:spPr>
        <p:txBody>
          <a:bodyPr wrap="none" lIns="91440" tIns="45720" rIns="91440" bIns="45720">
            <a:spAutoFit/>
            <a:sp3d extrusionH="57150" prstMaterial="softEdge">
              <a:bevelT w="29210" h="16510" prst="artDeco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Осіннє диво</a:t>
            </a:r>
            <a:endParaRPr lang="ru-RU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80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188640"/>
            <a:ext cx="4572000" cy="34163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Тоді був дуже незвичний, як для листопада, день. Після довгих сірих дощей, що залишили по собі глибокі калюжі, після неба, яке тяжким рядном повисло над </a:t>
            </a:r>
            <a:r>
              <a:rPr lang="uk-UA" sz="24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головами </a:t>
            </a:r>
            <a:r>
              <a:rPr lang="uk-UA" sz="2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 ледь помітного сонця бруднувато-рудого кольору, все здавалося знову повернулося назад – в літо. 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8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rgbClr val="FFFF99"/>
            </a:gs>
            <a:gs pos="69556">
              <a:schemeClr val="tx2">
                <a:lumMod val="60000"/>
                <a:lumOff val="40000"/>
              </a:schemeClr>
            </a:gs>
            <a:gs pos="41000">
              <a:srgbClr val="DDD419"/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6671"/>
            <a:ext cx="5137518" cy="34164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427984" y="515719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b="1" i="1" spc="50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Чорні ватяні хмари звільнили небо, якийсь невідомий художник перефарбував сонечко звичними барвами, і калюжі майже висохли…</a:t>
            </a:r>
            <a:endParaRPr lang="ru-RU" sz="2000" b="1" spc="50" dirty="0">
              <a:ln w="12700" cmpd="sng">
                <a:solidFill>
                  <a:srgbClr val="FFFF00"/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84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2930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 потім усе розцвіло! Розцвіло надзвичайною осінньою </a:t>
            </a:r>
            <a:r>
              <a:rPr lang="uk-UA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красою: зеленими жовтими, багряними, і </a:t>
            </a:r>
            <a:r>
              <a:rPr lang="uk-UA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навіть рожевими кольорами. Час точно сповільнив </a:t>
            </a:r>
            <a:r>
              <a:rPr lang="uk-UA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ходу… 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1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3928" y="404664"/>
            <a:ext cx="4572000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Усе нагадувало країну чудес: золоті береги річки, червоне вбрання дерев, повільний листопад , темно-синє небо і щасливі та трішки здивовані обличчя.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570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D419"/>
            </a:gs>
            <a:gs pos="50000">
              <a:schemeClr val="accent6">
                <a:lumMod val="5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954000"/>
            <a:ext cx="4743450" cy="4743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476672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Ніхто не поспішав. Краса взяла гору над повсякденними турботами! І всі люди щиро раділи такому по-весняному теплому сонцю, хапалися за його останні </a:t>
            </a:r>
            <a:r>
              <a:rPr lang="uk-UA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промінчики, бо </a:t>
            </a:r>
            <a:r>
              <a:rPr lang="uk-UA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завтра уже знову була ОСІНЬ!!!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94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13996" y="548680"/>
            <a:ext cx="2414956" cy="646331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60000"/>
                  <a:lumOff val="40000"/>
                  <a:alpha val="67000"/>
                </a:schemeClr>
              </a:gs>
              <a:gs pos="100000">
                <a:schemeClr val="accent1">
                  <a:tint val="23500"/>
                  <a:satMod val="160000"/>
                  <a:alpha val="63000"/>
                </a:schemeClr>
              </a:gs>
            </a:gsLst>
            <a:lin ang="5400000" scaled="0"/>
          </a:gradFill>
          <a:effectLst>
            <a:glow rad="228600">
              <a:schemeClr val="accent6">
                <a:satMod val="175000"/>
                <a:alpha val="40000"/>
              </a:schemeClr>
            </a:glow>
            <a:softEdge rad="63500"/>
          </a:effectLst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Зі спостережень </a:t>
            </a:r>
          </a:p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Антоніни Черніченко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9" t="9292" r="10191" b="-929"/>
          <a:stretch/>
        </p:blipFill>
        <p:spPr>
          <a:xfrm>
            <a:off x="2555776" y="1195011"/>
            <a:ext cx="4214513" cy="39858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044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157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11</cp:revision>
  <dcterms:modified xsi:type="dcterms:W3CDTF">2011-09-20T14:02:08Z</dcterms:modified>
</cp:coreProperties>
</file>